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55" d="100"/>
          <a:sy n="55" d="100"/>
        </p:scale>
        <p:origin x="-2838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42900" y="4933072"/>
            <a:ext cx="6229350" cy="1524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342900" y="1911643"/>
            <a:ext cx="6229350" cy="26416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097720" y="4733502"/>
            <a:ext cx="2228850" cy="2117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3531431" y="4733502"/>
            <a:ext cx="2228850" cy="2117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3405261" y="4701736"/>
            <a:ext cx="34290" cy="6096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342900" y="2032000"/>
            <a:ext cx="6172200" cy="6096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4673600"/>
            <a:ext cx="5943600" cy="18288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4350" y="6611819"/>
            <a:ext cx="5943600" cy="1312981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514350" y="6555990"/>
            <a:ext cx="5943600" cy="5735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342900" y="2032000"/>
            <a:ext cx="3044952" cy="6096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3486150" y="2032000"/>
            <a:ext cx="3044952" cy="6096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1866124"/>
            <a:ext cx="3030141" cy="1016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342900" y="2935861"/>
            <a:ext cx="3028950" cy="5218176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3487341" y="2935861"/>
            <a:ext cx="3028950" cy="5218176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207264"/>
            <a:ext cx="6172200" cy="1524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3486150" y="1866124"/>
            <a:ext cx="3030141" cy="1016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422209" y="2906959"/>
            <a:ext cx="2811780" cy="211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566160" y="2906959"/>
            <a:ext cx="2811780" cy="211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342900" y="609600"/>
            <a:ext cx="4686300" cy="7620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086350" y="2133600"/>
            <a:ext cx="1488186" cy="49784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5086350" y="609600"/>
            <a:ext cx="1485900" cy="14224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72050" y="609600"/>
            <a:ext cx="1543050" cy="14224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42900" y="609600"/>
            <a:ext cx="4514850" cy="74168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72050" y="2133600"/>
            <a:ext cx="1543050" cy="58928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342900" y="1930401"/>
            <a:ext cx="6172200" cy="623781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4343400" y="8271556"/>
            <a:ext cx="1943100" cy="51206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17/05/2024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1600200" y="8271556"/>
            <a:ext cx="268605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6307931" y="8242041"/>
            <a:ext cx="457200" cy="6096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342900" y="203200"/>
            <a:ext cx="6172200" cy="16256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       TORINO ROMANA</a:t>
            </a:r>
            <a:endParaRPr lang="it-IT"/>
          </a:p>
        </p:txBody>
      </p:sp>
      <p:pic>
        <p:nvPicPr>
          <p:cNvPr id="1026" name="Picture 2" descr="C:\Users\Utente\Desktop\Torino romana cl 5\20240409_123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2500298"/>
            <a:ext cx="6172200" cy="528641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esktop\Torino romana cl 5\20240409_103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Desktop\Torino romana cl 5\20240409_10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Desktop\Torino romana cl 5\20240409_103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ente\Desktop\Torino romana cl 5\20240409_115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tente\Desktop\Torino romana cl 5\20240409_12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tente\Desktop\Torino romana cl 5\20240409_12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-567227" y="3299679"/>
            <a:ext cx="7831721" cy="2946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tente\Desktop\Torino romana cl 5\20240409_120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-965099" y="3316548"/>
            <a:ext cx="8466729" cy="278608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tente\Desktop\Torino romana cl 5\20240409_122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tente\Desktop\Torino romana cl 5\20240409_124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05685" y="3061879"/>
            <a:ext cx="8255056" cy="289323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tente\Desktop\Torino romana cl 5\20240409_124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-347027" y="2632987"/>
            <a:ext cx="7236644" cy="397087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Torino romana cl 5\20240409_1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tente\Desktop\Torino romana cl 5\20240409_124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2786050"/>
            <a:ext cx="6172200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Torino romana cl 5\20240409_100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Torino romana cl 5\20240409_100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Torino romana cl 5\20240409_100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esktop\Torino romana cl 5\20240409_101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esktop\Torino romana cl 5\20240409_102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esktop\Torino romana cl 5\20240409_102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esktop\Torino romana cl 5\20240409_102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" y="2611120"/>
            <a:ext cx="6172200" cy="493776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</TotalTime>
  <Words>3</Words>
  <PresentationFormat>Presentazione su schermo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Carta</vt:lpstr>
      <vt:lpstr>       TORINO ROMANA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Torino romana</dc:title>
  <dc:creator>Utente</dc:creator>
  <cp:lastModifiedBy>Utente Windows</cp:lastModifiedBy>
  <cp:revision>8</cp:revision>
  <dcterms:created xsi:type="dcterms:W3CDTF">2024-05-13T10:27:50Z</dcterms:created>
  <dcterms:modified xsi:type="dcterms:W3CDTF">2024-05-17T21:41:58Z</dcterms:modified>
</cp:coreProperties>
</file>