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2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25/05/2024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25/05/2024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25/05/2024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25/05/2024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25/05/2024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000100" y="857232"/>
            <a:ext cx="7286676" cy="857248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LABORATORIO SU AUGUSTA TAURINORUM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tente\Desktop\Lab Nitokris cl 5\20240319_0856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278221"/>
            <a:ext cx="8229600" cy="37033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Utente\Desktop\Lab Nitokris cl 5\20240319_1205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8229600" cy="37033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tente\Desktop\Lab Nitokris cl 5\20240319_1205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8229600" cy="37033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tente\Desktop\Lab Nitokris cl 5\20240319_1206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8229600" cy="37033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tente\Desktop\Lab Nitokris cl 5\20240319_1214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6858048" cy="433204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tente\Desktop\Lab Nitokris cl 5\20240319_1214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8229600" cy="37033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tente\Desktop\Lab Nitokris cl 5\20240319_1203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8229600" cy="3703320"/>
          </a:xfrm>
          <a:prstGeom prst="rect">
            <a:avLst/>
          </a:prstGeom>
          <a:noFill/>
        </p:spPr>
      </p:pic>
      <p:sp>
        <p:nvSpPr>
          <p:cNvPr id="5" name="Ovale 4"/>
          <p:cNvSpPr/>
          <p:nvPr/>
        </p:nvSpPr>
        <p:spPr>
          <a:xfrm>
            <a:off x="2428860" y="642918"/>
            <a:ext cx="571504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5429256" y="1071546"/>
            <a:ext cx="1000132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1500166" y="6000768"/>
            <a:ext cx="928694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5000628" y="6215082"/>
            <a:ext cx="857256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7572396" y="6072206"/>
            <a:ext cx="64294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ente\Desktop\Lab Nitokris cl 5\20240319_0913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16424" y="2000240"/>
            <a:ext cx="7641771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tente\Desktop\Lab Nitokris cl 5\20240319_0916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8229600" cy="34290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tente\Desktop\Lab Nitokris cl 5\20240319_100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8229600" cy="3838425"/>
          </a:xfrm>
          <a:prstGeom prst="rect">
            <a:avLst/>
          </a:prstGeom>
          <a:noFill/>
        </p:spPr>
      </p:pic>
      <p:cxnSp>
        <p:nvCxnSpPr>
          <p:cNvPr id="14" name="Connettore 4 13"/>
          <p:cNvCxnSpPr/>
          <p:nvPr/>
        </p:nvCxnSpPr>
        <p:spPr>
          <a:xfrm>
            <a:off x="1500166" y="714356"/>
            <a:ext cx="500066" cy="28575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4 15"/>
          <p:cNvCxnSpPr/>
          <p:nvPr/>
        </p:nvCxnSpPr>
        <p:spPr>
          <a:xfrm>
            <a:off x="4071934" y="1000108"/>
            <a:ext cx="714380" cy="142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igura a mano libera 16"/>
          <p:cNvSpPr/>
          <p:nvPr/>
        </p:nvSpPr>
        <p:spPr>
          <a:xfrm>
            <a:off x="7033846" y="751136"/>
            <a:ext cx="1167619" cy="458686"/>
          </a:xfrm>
          <a:custGeom>
            <a:avLst/>
            <a:gdLst>
              <a:gd name="connsiteX0" fmla="*/ 0 w 1167619"/>
              <a:gd name="connsiteY0" fmla="*/ 318009 h 458686"/>
              <a:gd name="connsiteX1" fmla="*/ 492369 w 1167619"/>
              <a:gd name="connsiteY1" fmla="*/ 303941 h 458686"/>
              <a:gd name="connsiteX2" fmla="*/ 520505 w 1167619"/>
              <a:gd name="connsiteY2" fmla="*/ 275806 h 458686"/>
              <a:gd name="connsiteX3" fmla="*/ 562708 w 1167619"/>
              <a:gd name="connsiteY3" fmla="*/ 261738 h 458686"/>
              <a:gd name="connsiteX4" fmla="*/ 633046 w 1167619"/>
              <a:gd name="connsiteY4" fmla="*/ 205467 h 458686"/>
              <a:gd name="connsiteX5" fmla="*/ 675249 w 1167619"/>
              <a:gd name="connsiteY5" fmla="*/ 191399 h 458686"/>
              <a:gd name="connsiteX6" fmla="*/ 618979 w 1167619"/>
              <a:gd name="connsiteY6" fmla="*/ 92926 h 458686"/>
              <a:gd name="connsiteX7" fmla="*/ 534572 w 1167619"/>
              <a:gd name="connsiteY7" fmla="*/ 36655 h 458686"/>
              <a:gd name="connsiteX8" fmla="*/ 239151 w 1167619"/>
              <a:gd name="connsiteY8" fmla="*/ 50722 h 458686"/>
              <a:gd name="connsiteX9" fmla="*/ 253219 w 1167619"/>
              <a:gd name="connsiteY9" fmla="*/ 205467 h 458686"/>
              <a:gd name="connsiteX10" fmla="*/ 337625 w 1167619"/>
              <a:gd name="connsiteY10" fmla="*/ 318009 h 458686"/>
              <a:gd name="connsiteX11" fmla="*/ 365760 w 1167619"/>
              <a:gd name="connsiteY11" fmla="*/ 360212 h 458686"/>
              <a:gd name="connsiteX12" fmla="*/ 422031 w 1167619"/>
              <a:gd name="connsiteY12" fmla="*/ 402415 h 458686"/>
              <a:gd name="connsiteX13" fmla="*/ 450166 w 1167619"/>
              <a:gd name="connsiteY13" fmla="*/ 444618 h 458686"/>
              <a:gd name="connsiteX14" fmla="*/ 492369 w 1167619"/>
              <a:gd name="connsiteY14" fmla="*/ 458686 h 458686"/>
              <a:gd name="connsiteX15" fmla="*/ 703385 w 1167619"/>
              <a:gd name="connsiteY15" fmla="*/ 444618 h 458686"/>
              <a:gd name="connsiteX16" fmla="*/ 759656 w 1167619"/>
              <a:gd name="connsiteY16" fmla="*/ 388347 h 458686"/>
              <a:gd name="connsiteX17" fmla="*/ 801859 w 1167619"/>
              <a:gd name="connsiteY17" fmla="*/ 303941 h 458686"/>
              <a:gd name="connsiteX18" fmla="*/ 872197 w 1167619"/>
              <a:gd name="connsiteY18" fmla="*/ 289873 h 458686"/>
              <a:gd name="connsiteX19" fmla="*/ 1083212 w 1167619"/>
              <a:gd name="connsiteY19" fmla="*/ 303941 h 458686"/>
              <a:gd name="connsiteX20" fmla="*/ 1125416 w 1167619"/>
              <a:gd name="connsiteY20" fmla="*/ 318009 h 458686"/>
              <a:gd name="connsiteX21" fmla="*/ 1139483 w 1167619"/>
              <a:gd name="connsiteY21" fmla="*/ 374279 h 458686"/>
              <a:gd name="connsiteX22" fmla="*/ 1167619 w 1167619"/>
              <a:gd name="connsiteY22" fmla="*/ 402415 h 45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67619" h="458686">
                <a:moveTo>
                  <a:pt x="0" y="318009"/>
                </a:moveTo>
                <a:cubicBezTo>
                  <a:pt x="164123" y="313320"/>
                  <a:pt x="328716" y="317210"/>
                  <a:pt x="492369" y="303941"/>
                </a:cubicBezTo>
                <a:cubicBezTo>
                  <a:pt x="505589" y="302869"/>
                  <a:pt x="509132" y="282630"/>
                  <a:pt x="520505" y="275806"/>
                </a:cubicBezTo>
                <a:cubicBezTo>
                  <a:pt x="533221" y="268177"/>
                  <a:pt x="548640" y="266427"/>
                  <a:pt x="562708" y="261738"/>
                </a:cubicBezTo>
                <a:cubicBezTo>
                  <a:pt x="588878" y="235567"/>
                  <a:pt x="597551" y="223214"/>
                  <a:pt x="633046" y="205467"/>
                </a:cubicBezTo>
                <a:cubicBezTo>
                  <a:pt x="646309" y="198835"/>
                  <a:pt x="661181" y="196088"/>
                  <a:pt x="675249" y="191399"/>
                </a:cubicBezTo>
                <a:cubicBezTo>
                  <a:pt x="698023" y="123080"/>
                  <a:pt x="702495" y="153664"/>
                  <a:pt x="618979" y="92926"/>
                </a:cubicBezTo>
                <a:cubicBezTo>
                  <a:pt x="591632" y="73037"/>
                  <a:pt x="534572" y="36655"/>
                  <a:pt x="534572" y="36655"/>
                </a:cubicBezTo>
                <a:cubicBezTo>
                  <a:pt x="436098" y="41344"/>
                  <a:pt x="323687" y="0"/>
                  <a:pt x="239151" y="50722"/>
                </a:cubicBezTo>
                <a:cubicBezTo>
                  <a:pt x="194738" y="77370"/>
                  <a:pt x="238604" y="155777"/>
                  <a:pt x="253219" y="205467"/>
                </a:cubicBezTo>
                <a:cubicBezTo>
                  <a:pt x="276047" y="283082"/>
                  <a:pt x="301582" y="272955"/>
                  <a:pt x="337625" y="318009"/>
                </a:cubicBezTo>
                <a:cubicBezTo>
                  <a:pt x="348187" y="331211"/>
                  <a:pt x="353805" y="348257"/>
                  <a:pt x="365760" y="360212"/>
                </a:cubicBezTo>
                <a:cubicBezTo>
                  <a:pt x="382339" y="376791"/>
                  <a:pt x="403274" y="388347"/>
                  <a:pt x="422031" y="402415"/>
                </a:cubicBezTo>
                <a:cubicBezTo>
                  <a:pt x="431409" y="416483"/>
                  <a:pt x="436964" y="434056"/>
                  <a:pt x="450166" y="444618"/>
                </a:cubicBezTo>
                <a:cubicBezTo>
                  <a:pt x="461745" y="453881"/>
                  <a:pt x="477540" y="458686"/>
                  <a:pt x="492369" y="458686"/>
                </a:cubicBezTo>
                <a:cubicBezTo>
                  <a:pt x="562864" y="458686"/>
                  <a:pt x="633046" y="449307"/>
                  <a:pt x="703385" y="444618"/>
                </a:cubicBezTo>
                <a:cubicBezTo>
                  <a:pt x="722142" y="425861"/>
                  <a:pt x="751268" y="413512"/>
                  <a:pt x="759656" y="388347"/>
                </a:cubicBezTo>
                <a:cubicBezTo>
                  <a:pt x="766877" y="366683"/>
                  <a:pt x="779399" y="316775"/>
                  <a:pt x="801859" y="303941"/>
                </a:cubicBezTo>
                <a:cubicBezTo>
                  <a:pt x="822619" y="292078"/>
                  <a:pt x="848751" y="294562"/>
                  <a:pt x="872197" y="289873"/>
                </a:cubicBezTo>
                <a:cubicBezTo>
                  <a:pt x="942535" y="294562"/>
                  <a:pt x="1013149" y="296156"/>
                  <a:pt x="1083212" y="303941"/>
                </a:cubicBezTo>
                <a:cubicBezTo>
                  <a:pt x="1097950" y="305579"/>
                  <a:pt x="1116152" y="306430"/>
                  <a:pt x="1125416" y="318009"/>
                </a:cubicBezTo>
                <a:cubicBezTo>
                  <a:pt x="1137494" y="333106"/>
                  <a:pt x="1130837" y="356986"/>
                  <a:pt x="1139483" y="374279"/>
                </a:cubicBezTo>
                <a:cubicBezTo>
                  <a:pt x="1145415" y="386142"/>
                  <a:pt x="1167619" y="402415"/>
                  <a:pt x="1167619" y="40241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4 18"/>
          <p:cNvCxnSpPr/>
          <p:nvPr/>
        </p:nvCxnSpPr>
        <p:spPr>
          <a:xfrm>
            <a:off x="857224" y="5857892"/>
            <a:ext cx="714380" cy="35719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4 20"/>
          <p:cNvCxnSpPr/>
          <p:nvPr/>
        </p:nvCxnSpPr>
        <p:spPr>
          <a:xfrm>
            <a:off x="5286380" y="5786454"/>
            <a:ext cx="642942" cy="42862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tente\Desktop\Lab Nitokris cl 5\20240319_1001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8229600" cy="3703320"/>
          </a:xfrm>
          <a:prstGeom prst="rect">
            <a:avLst/>
          </a:prstGeom>
          <a:noFill/>
        </p:spPr>
      </p:pic>
      <p:sp>
        <p:nvSpPr>
          <p:cNvPr id="6" name="Figura a mano libera 5"/>
          <p:cNvSpPr/>
          <p:nvPr/>
        </p:nvSpPr>
        <p:spPr>
          <a:xfrm>
            <a:off x="724487" y="285728"/>
            <a:ext cx="8419513" cy="6337496"/>
          </a:xfrm>
          <a:custGeom>
            <a:avLst/>
            <a:gdLst>
              <a:gd name="connsiteX0" fmla="*/ 2982350 w 8419513"/>
              <a:gd name="connsiteY0" fmla="*/ 818271 h 6337496"/>
              <a:gd name="connsiteX1" fmla="*/ 3573193 w 8419513"/>
              <a:gd name="connsiteY1" fmla="*/ 677594 h 6337496"/>
              <a:gd name="connsiteX2" fmla="*/ 5627076 w 8419513"/>
              <a:gd name="connsiteY2" fmla="*/ 916745 h 6337496"/>
              <a:gd name="connsiteX3" fmla="*/ 7751298 w 8419513"/>
              <a:gd name="connsiteY3" fmla="*/ 550985 h 6337496"/>
              <a:gd name="connsiteX4" fmla="*/ 7624689 w 8419513"/>
              <a:gd name="connsiteY4" fmla="*/ 565052 h 6337496"/>
              <a:gd name="connsiteX5" fmla="*/ 8384344 w 8419513"/>
              <a:gd name="connsiteY5" fmla="*/ 3941299 h 6337496"/>
              <a:gd name="connsiteX6" fmla="*/ 7413673 w 8419513"/>
              <a:gd name="connsiteY6" fmla="*/ 6079588 h 6337496"/>
              <a:gd name="connsiteX7" fmla="*/ 2447778 w 8419513"/>
              <a:gd name="connsiteY7" fmla="*/ 5488745 h 6337496"/>
              <a:gd name="connsiteX8" fmla="*/ 70338 w 8419513"/>
              <a:gd name="connsiteY8" fmla="*/ 5826369 h 6337496"/>
              <a:gd name="connsiteX9" fmla="*/ 2025747 w 8419513"/>
              <a:gd name="connsiteY9" fmla="*/ 5770099 h 633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19513" h="6337496">
                <a:moveTo>
                  <a:pt x="2982350" y="818271"/>
                </a:moveTo>
                <a:cubicBezTo>
                  <a:pt x="3057377" y="739726"/>
                  <a:pt x="3132405" y="661182"/>
                  <a:pt x="3573193" y="677594"/>
                </a:cubicBezTo>
                <a:cubicBezTo>
                  <a:pt x="4013981" y="694006"/>
                  <a:pt x="4930725" y="937846"/>
                  <a:pt x="5627076" y="916745"/>
                </a:cubicBezTo>
                <a:cubicBezTo>
                  <a:pt x="6323427" y="895644"/>
                  <a:pt x="7418363" y="609600"/>
                  <a:pt x="7751298" y="550985"/>
                </a:cubicBezTo>
                <a:cubicBezTo>
                  <a:pt x="8084233" y="492370"/>
                  <a:pt x="7519181" y="0"/>
                  <a:pt x="7624689" y="565052"/>
                </a:cubicBezTo>
                <a:cubicBezTo>
                  <a:pt x="7730197" y="1130104"/>
                  <a:pt x="8419513" y="3022210"/>
                  <a:pt x="8384344" y="3941299"/>
                </a:cubicBezTo>
                <a:cubicBezTo>
                  <a:pt x="8349175" y="4860388"/>
                  <a:pt x="8403101" y="5821680"/>
                  <a:pt x="7413673" y="6079588"/>
                </a:cubicBezTo>
                <a:cubicBezTo>
                  <a:pt x="6424245" y="6337496"/>
                  <a:pt x="3671667" y="5530948"/>
                  <a:pt x="2447778" y="5488745"/>
                </a:cubicBezTo>
                <a:cubicBezTo>
                  <a:pt x="1223889" y="5446542"/>
                  <a:pt x="140676" y="5779477"/>
                  <a:pt x="70338" y="5826369"/>
                </a:cubicBezTo>
                <a:cubicBezTo>
                  <a:pt x="0" y="5873261"/>
                  <a:pt x="1012873" y="5821680"/>
                  <a:pt x="2025747" y="577009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tente\Desktop\Lab Nitokris cl 5\20240319_1025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8229600" cy="37033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tente\Desktop\Lab Nitokris cl 5\20240319_1203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8229600" cy="37033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tente\Desktop\Lab Nitokris cl 5\20240319_1203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8229600" cy="37033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tente\Desktop\Lab Nitokris cl 5\20240319_1204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143800" cy="47529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</TotalTime>
  <Words>4</Words>
  <PresentationFormat>Presentazione su schermo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Equinozio</vt:lpstr>
      <vt:lpstr>LABORATORIO SU AUGUSTA TAURINORUM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SU AUGUSTA TAURINORUM</dc:title>
  <dc:creator>Utente</dc:creator>
  <cp:lastModifiedBy>Utente Windows</cp:lastModifiedBy>
  <cp:revision>6</cp:revision>
  <dcterms:created xsi:type="dcterms:W3CDTF">2024-05-17T21:03:19Z</dcterms:created>
  <dcterms:modified xsi:type="dcterms:W3CDTF">2024-05-25T17:25:45Z</dcterms:modified>
</cp:coreProperties>
</file>