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34941"/>
    <a:srgbClr val="0B413E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21T13:10:10.96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35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21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579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5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040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0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6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74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25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28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11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67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24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9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19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07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119915-FF74-401E-BD3C-BB778A9B563F}" type="datetimeFigureOut">
              <a:rPr lang="it-IT" smtClean="0"/>
              <a:t>04/06/2023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7AF7DC-BAB0-4779-97F2-BA5F837EF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63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84501-28A3-ACE1-C712-0E3167D97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PROGETTO</a:t>
            </a:r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ATTIVA  KIDS</a:t>
            </a:r>
            <a:b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classe  3A</a:t>
            </a:r>
            <a:b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«D. Berti»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206C93-F4C5-6C91-45CA-9DBA432EA6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L’educazione motoria come promotrice dell’inclusione scolastica e di corretti e sani stili di vita.</a:t>
            </a:r>
          </a:p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Esperto di riferimento: Fabio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Digiglio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5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BEE6EA-EBB7-B247-7C76-A68662D6133F}"/>
              </a:ext>
            </a:extLst>
          </p:cNvPr>
          <p:cNvSpPr txBox="1"/>
          <p:nvPr/>
        </p:nvSpPr>
        <p:spPr>
          <a:xfrm>
            <a:off x="1070810" y="782053"/>
            <a:ext cx="102509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  <a:ea typeface="Calibri" panose="020F0502020204030204" pitchFamily="34" charset="0"/>
                <a:cs typeface="Tahoma" panose="020B0604030504040204" pitchFamily="34" charset="0"/>
              </a:rPr>
              <a:t>ATTIVA KIDS è</a:t>
            </a:r>
            <a:r>
              <a:rPr lang="it-IT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ahoma" panose="020B0604030504040204" pitchFamily="34" charset="0"/>
              </a:rPr>
              <a:t> un progetto che il Ministero dell’Istruzione e del Merito promuove in collaborazione con le Federazioni Sportive Nazionali (FSN) e col Comitato Italiano Paralimpico (CIP). E’ rivolto alle Istituzioni scolastiche e in particolare, nel nostro Istituto Comprensivo, è stato offerto alle classi terze.</a:t>
            </a:r>
          </a:p>
          <a:p>
            <a:r>
              <a:rPr lang="it-IT" dirty="0">
                <a:latin typeface="Comic Sans MS" panose="030F0702030302020204" pitchFamily="66" charset="0"/>
                <a:cs typeface="Tahoma" panose="020B0604030504040204" pitchFamily="34" charset="0"/>
              </a:rPr>
              <a:t>La classe ha aderito con entusiasmo a queto progetto che fa dell’INCLUSIONE, della COLLABORAZIONE, della GESTIONE DELLA FRUSTRAZIONE  e DEGLI STATI EMOTIVI le sue cifre distintive. </a:t>
            </a:r>
          </a:p>
          <a:p>
            <a:r>
              <a:rPr lang="it-IT" dirty="0">
                <a:latin typeface="Comic Sans MS" panose="030F0702030302020204" pitchFamily="66" charset="0"/>
                <a:cs typeface="Tahoma" panose="020B0604030504040204" pitchFamily="34" charset="0"/>
              </a:rPr>
              <a:t>Il percorso, sviluppato nel secondo quadrimestre, ha visto l’implementazione di giochi e attività che hanno permesso ad ogni singolo alunno di attivare un processo di crescita interiore.</a:t>
            </a:r>
          </a:p>
          <a:p>
            <a:r>
              <a:rPr lang="it-IT" dirty="0">
                <a:latin typeface="Comic Sans MS" panose="030F0702030302020204" pitchFamily="66" charset="0"/>
                <a:cs typeface="Tahoma" panose="020B0604030504040204" pitchFamily="34" charset="0"/>
              </a:rPr>
              <a:t>La sintonia creatasi tra docenti della classe e l’esperto Fabio </a:t>
            </a:r>
            <a:r>
              <a:rPr lang="it-IT" dirty="0" err="1">
                <a:latin typeface="Comic Sans MS" panose="030F0702030302020204" pitchFamily="66" charset="0"/>
                <a:cs typeface="Tahoma" panose="020B0604030504040204" pitchFamily="34" charset="0"/>
              </a:rPr>
              <a:t>Digiglio</a:t>
            </a:r>
            <a:r>
              <a:rPr lang="it-IT" dirty="0">
                <a:latin typeface="Comic Sans MS" panose="030F0702030302020204" pitchFamily="66" charset="0"/>
                <a:cs typeface="Tahoma" panose="020B0604030504040204" pitchFamily="34" charset="0"/>
              </a:rPr>
              <a:t> ha reso soddisfacente il progetto, che ha riscosso un incredibile successo tra gli alunni della classe.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702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0F73C-DBFD-06C9-FEE5-69CDEDE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Si inizia sempre con saluto iniziale: «Come stai?», «Come ti senti?»…e poi si condivide quanto programmato dai docenti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CF00B6B-CB1C-8171-F41A-32304E1B4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67" y="2557993"/>
            <a:ext cx="4550054" cy="331787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B23C52-9349-840E-BC5C-8318133C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20" y="2021305"/>
            <a:ext cx="5462337" cy="39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1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49E58-D1B2-AA14-E076-97A52C7F1A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34941"/>
                </a:solidFill>
                <a:latin typeface="Comic Sans MS" panose="030F0702030302020204" pitchFamily="66" charset="0"/>
              </a:rPr>
              <a:t>Le attività possono essere svolte sia in «indoor» ….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1C4C59E-9C90-B6F6-6578-4CC6AE7D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884">
            <a:off x="755873" y="2557993"/>
            <a:ext cx="4423833" cy="331787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3952E0-BFB4-A039-B3C3-DC455B5A1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417">
            <a:off x="4998858" y="2285999"/>
            <a:ext cx="5669141" cy="38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7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D15D9-2ABA-BFFF-D834-A2C06A98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18176">
            <a:off x="1295402" y="982132"/>
            <a:ext cx="9601196" cy="1303867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….che in «outdoor»...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A3FE495-1B3D-DCF0-B03D-11365BB1E5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9" y="2560638"/>
            <a:ext cx="3561347" cy="3551404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A5EA1DC-8880-4F45-23D1-110C732341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99557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E39B8-A250-51C5-AD49-146C9C30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90257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Condividiamo i nostri timori e uniamo le nostre forze per incoraggiarci…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29D73B-D3C7-F977-E34A-22BC0DD93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2" y="1931688"/>
            <a:ext cx="5109510" cy="388620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0D44408-453B-9BEF-A4CE-0EA777E4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536">
            <a:off x="6600144" y="2294582"/>
            <a:ext cx="3765009" cy="301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35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B4E23-A214-5313-C70A-2002E464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7073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990033"/>
            </a:solidFill>
          </a:ln>
        </p:spPr>
        <p:txBody>
          <a:bodyPr>
            <a:norm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Prepariamo il nostro percorso anche all’aperto…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10B177-6EB2-4310-F59F-00B91AA2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126">
            <a:off x="806116" y="1760206"/>
            <a:ext cx="4403557" cy="45202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6C4F40-771A-AAF7-98E0-12EA8353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0">
            <a:off x="5943600" y="2009274"/>
            <a:ext cx="4199021" cy="41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D073FB-365A-B98A-97A6-7E1FF0B7D278}"/>
              </a:ext>
            </a:extLst>
          </p:cNvPr>
          <p:cNvSpPr txBox="1"/>
          <p:nvPr/>
        </p:nvSpPr>
        <p:spPr>
          <a:xfrm>
            <a:off x="553453" y="625642"/>
            <a:ext cx="11038325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Tempus Sans ITC" panose="04020404030D07020202" pitchFamily="82" charset="0"/>
              </a:rPr>
              <a:t>Concludiamo il nostro percorso con Fabio con maggior consapevolezza del valore dell’INCLUSIONE e del «fare squadra»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4F8AB5-AA91-DB63-47D2-775C27A1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" y="1096541"/>
            <a:ext cx="6527131" cy="49673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D56489-3C7C-5415-7610-5C8B973F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89">
            <a:off x="5607920" y="1228055"/>
            <a:ext cx="5983858" cy="47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2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</TotalTime>
  <Words>252</Words>
  <Application>Microsoft Office PowerPoint</Application>
  <PresentationFormat>Widescreen</PresentationFormat>
  <Paragraphs>13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Comic Sans MS</vt:lpstr>
      <vt:lpstr>Garamond</vt:lpstr>
      <vt:lpstr>Tahoma</vt:lpstr>
      <vt:lpstr>Tempus Sans ITC</vt:lpstr>
      <vt:lpstr>Organico</vt:lpstr>
      <vt:lpstr>PROGETTO   ATTIVA  KIDS classe  3A «D. Berti»</vt:lpstr>
      <vt:lpstr>Presentazione standard di PowerPoint</vt:lpstr>
      <vt:lpstr>Si inizia sempre con saluto iniziale: «Come stai?», «Come ti senti?»…e poi si condivide quanto programmato dai docenti</vt:lpstr>
      <vt:lpstr>Le attività possono essere svolte sia in «indoor» ….</vt:lpstr>
      <vt:lpstr>….che in «outdoor»...</vt:lpstr>
      <vt:lpstr>Condividiamo i nostri timori e uniamo le nostre forze per incoraggiarci…</vt:lpstr>
      <vt:lpstr>Prepariamo il nostro percorso anche all’aperto…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  ATTIVA  KIDS  «D.  Berti»</dc:title>
  <dc:creator>User</dc:creator>
  <cp:lastModifiedBy>User</cp:lastModifiedBy>
  <cp:revision>12</cp:revision>
  <dcterms:created xsi:type="dcterms:W3CDTF">2023-05-21T10:58:13Z</dcterms:created>
  <dcterms:modified xsi:type="dcterms:W3CDTF">2023-06-04T11:26:52Z</dcterms:modified>
</cp:coreProperties>
</file>